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9" d="100"/>
          <a:sy n="19" d="100"/>
        </p:scale>
        <p:origin x="29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ACA-D01E-46EA-9B1C-24502CCCA2DB}" type="datetimeFigureOut">
              <a:rPr lang="en-PH" smtClean="0"/>
              <a:t>28/09/2023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4AAF-03AD-4959-8A56-82F556C5063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8649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ACA-D01E-46EA-9B1C-24502CCCA2DB}" type="datetimeFigureOut">
              <a:rPr lang="en-PH" smtClean="0"/>
              <a:t>28/09/2023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4AAF-03AD-4959-8A56-82F556C5063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0630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ACA-D01E-46EA-9B1C-24502CCCA2DB}" type="datetimeFigureOut">
              <a:rPr lang="en-PH" smtClean="0"/>
              <a:t>28/09/2023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4AAF-03AD-4959-8A56-82F556C5063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92283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ACA-D01E-46EA-9B1C-24502CCCA2DB}" type="datetimeFigureOut">
              <a:rPr lang="en-PH" smtClean="0"/>
              <a:t>28/09/2023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4AAF-03AD-4959-8A56-82F556C5063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7187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ACA-D01E-46EA-9B1C-24502CCCA2DB}" type="datetimeFigureOut">
              <a:rPr lang="en-PH" smtClean="0"/>
              <a:t>28/09/2023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4AAF-03AD-4959-8A56-82F556C5063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832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ACA-D01E-46EA-9B1C-24502CCCA2DB}" type="datetimeFigureOut">
              <a:rPr lang="en-PH" smtClean="0"/>
              <a:t>28/09/2023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4AAF-03AD-4959-8A56-82F556C5063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6890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ACA-D01E-46EA-9B1C-24502CCCA2DB}" type="datetimeFigureOut">
              <a:rPr lang="en-PH" smtClean="0"/>
              <a:t>28/09/2023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4AAF-03AD-4959-8A56-82F556C5063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2127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ACA-D01E-46EA-9B1C-24502CCCA2DB}" type="datetimeFigureOut">
              <a:rPr lang="en-PH" smtClean="0"/>
              <a:t>28/09/2023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4AAF-03AD-4959-8A56-82F556C5063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8642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ACA-D01E-46EA-9B1C-24502CCCA2DB}" type="datetimeFigureOut">
              <a:rPr lang="en-PH" smtClean="0"/>
              <a:t>28/09/2023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4AAF-03AD-4959-8A56-82F556C5063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0615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ACA-D01E-46EA-9B1C-24502CCCA2DB}" type="datetimeFigureOut">
              <a:rPr lang="en-PH" smtClean="0"/>
              <a:t>28/09/2023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4AAF-03AD-4959-8A56-82F556C5063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8065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ACA-D01E-46EA-9B1C-24502CCCA2DB}" type="datetimeFigureOut">
              <a:rPr lang="en-PH" smtClean="0"/>
              <a:t>28/09/2023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4AAF-03AD-4959-8A56-82F556C5063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7659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85ACA-D01E-46EA-9B1C-24502CCCA2DB}" type="datetimeFigureOut">
              <a:rPr lang="en-PH" smtClean="0"/>
              <a:t>28/09/2023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84AAF-03AD-4959-8A56-82F556C5063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7488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2695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Romel Griego</dc:creator>
  <cp:lastModifiedBy>Romel</cp:lastModifiedBy>
  <cp:revision>5</cp:revision>
  <dcterms:created xsi:type="dcterms:W3CDTF">2022-10-14T12:15:12Z</dcterms:created>
  <dcterms:modified xsi:type="dcterms:W3CDTF">2023-09-28T08:07:05Z</dcterms:modified>
</cp:coreProperties>
</file>